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65" r:id="rId5"/>
    <p:sldId id="268" r:id="rId6"/>
    <p:sldId id="269" r:id="rId7"/>
    <p:sldId id="270" r:id="rId8"/>
    <p:sldId id="271" r:id="rId9"/>
    <p:sldId id="274" r:id="rId10"/>
    <p:sldId id="27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0" autoAdjust="0"/>
  </p:normalViewPr>
  <p:slideViewPr>
    <p:cSldViewPr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CD0-D955-4066-80DB-F7CFB6716DDC}" type="datetimeFigureOut">
              <a:rPr lang="fr-FR" smtClean="0"/>
              <a:t>24/01/2011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26C-4044-49C5-B32D-23F8C7E468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019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CD0-D955-4066-80DB-F7CFB6716DDC}" type="datetimeFigureOut">
              <a:rPr lang="fr-FR" smtClean="0"/>
              <a:t>24/01/2011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26C-4044-49C5-B32D-23F8C7E468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247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CD0-D955-4066-80DB-F7CFB6716DDC}" type="datetimeFigureOut">
              <a:rPr lang="fr-FR" smtClean="0"/>
              <a:t>24/01/2011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26C-4044-49C5-B32D-23F8C7E468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914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CD0-D955-4066-80DB-F7CFB6716DDC}" type="datetimeFigureOut">
              <a:rPr lang="fr-FR" smtClean="0"/>
              <a:t>24/01/2011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26C-4044-49C5-B32D-23F8C7E468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CD0-D955-4066-80DB-F7CFB6716DDC}" type="datetimeFigureOut">
              <a:rPr lang="fr-FR" smtClean="0"/>
              <a:t>24/01/2011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26C-4044-49C5-B32D-23F8C7E468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23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CD0-D955-4066-80DB-F7CFB6716DDC}" type="datetimeFigureOut">
              <a:rPr lang="fr-FR" smtClean="0"/>
              <a:t>24/01/2011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26C-4044-49C5-B32D-23F8C7E468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94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CD0-D955-4066-80DB-F7CFB6716DDC}" type="datetimeFigureOut">
              <a:rPr lang="fr-FR" smtClean="0"/>
              <a:t>24/01/2011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26C-4044-49C5-B32D-23F8C7E468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30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CD0-D955-4066-80DB-F7CFB6716DDC}" type="datetimeFigureOut">
              <a:rPr lang="fr-FR" smtClean="0"/>
              <a:t>24/01/2011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26C-4044-49C5-B32D-23F8C7E468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425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CD0-D955-4066-80DB-F7CFB6716DDC}" type="datetimeFigureOut">
              <a:rPr lang="fr-FR" smtClean="0"/>
              <a:t>24/01/2011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26C-4044-49C5-B32D-23F8C7E468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659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CD0-D955-4066-80DB-F7CFB6716DDC}" type="datetimeFigureOut">
              <a:rPr lang="fr-FR" smtClean="0"/>
              <a:t>24/01/2011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26C-4044-49C5-B32D-23F8C7E468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641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CD0-D955-4066-80DB-F7CFB6716DDC}" type="datetimeFigureOut">
              <a:rPr lang="fr-FR" smtClean="0"/>
              <a:t>24/01/2011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26C-4044-49C5-B32D-23F8C7E468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96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29CD0-D955-4066-80DB-F7CFB6716DDC}" type="datetimeFigureOut">
              <a:rPr lang="fr-FR" smtClean="0"/>
              <a:t>24/01/2011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FF26C-4044-49C5-B32D-23F8C7E468F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934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Visits</a:t>
            </a:r>
            <a:r>
              <a:rPr lang="fr-CH" dirty="0" smtClean="0"/>
              <a:t> to 1% </a:t>
            </a:r>
            <a:r>
              <a:rPr lang="fr-CH" dirty="0" err="1" smtClean="0"/>
              <a:t>Development</a:t>
            </a:r>
            <a:r>
              <a:rPr lang="fr-CH" dirty="0" smtClean="0"/>
              <a:t> </a:t>
            </a:r>
            <a:r>
              <a:rPr lang="fr-CH" dirty="0" err="1" smtClean="0"/>
              <a:t>Projects</a:t>
            </a:r>
            <a:r>
              <a:rPr lang="fr-CH" dirty="0" smtClean="0"/>
              <a:t> in East and Central </a:t>
            </a:r>
            <a:r>
              <a:rPr lang="fr-CH" dirty="0" err="1" smtClean="0"/>
              <a:t>Africa</a:t>
            </a:r>
            <a:r>
              <a:rPr lang="fr-CH" dirty="0" smtClean="0"/>
              <a:t> 2010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6237312"/>
            <a:ext cx="6480720" cy="1752600"/>
          </a:xfrm>
        </p:spPr>
        <p:txBody>
          <a:bodyPr/>
          <a:lstStyle/>
          <a:p>
            <a:r>
              <a:rPr lang="fr-CH" dirty="0" smtClean="0"/>
              <a:t>Thomas Morgan - </a:t>
            </a:r>
            <a:r>
              <a:rPr lang="fr-CH" dirty="0" err="1" smtClean="0"/>
              <a:t>Maarika</a:t>
            </a:r>
            <a:r>
              <a:rPr lang="fr-CH" dirty="0" smtClean="0"/>
              <a:t> </a:t>
            </a:r>
            <a:r>
              <a:rPr lang="fr-CH" dirty="0" err="1" smtClean="0"/>
              <a:t>Kulmala</a:t>
            </a:r>
            <a:endParaRPr lang="fr-CH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4974728" cy="448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Thanks</a:t>
            </a:r>
            <a:r>
              <a:rPr lang="fr-CH" dirty="0"/>
              <a:t>!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468560" y="2060848"/>
            <a:ext cx="9289032" cy="4525963"/>
          </a:xfrm>
        </p:spPr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	Questions…?                                                  </a:t>
            </a:r>
            <a:r>
              <a:rPr lang="fr-CH" dirty="0" smtClean="0"/>
              <a:t>  </a:t>
            </a:r>
            <a:r>
              <a:rPr lang="fr-CH" dirty="0" err="1" smtClean="0"/>
              <a:t>Comments</a:t>
            </a:r>
            <a:r>
              <a:rPr lang="fr-CH" dirty="0" smtClean="0"/>
              <a:t>…?</a:t>
            </a:r>
            <a:endParaRPr lang="fr-FR" dirty="0"/>
          </a:p>
        </p:txBody>
      </p:sp>
      <p:pic>
        <p:nvPicPr>
          <p:cNvPr id="1027" name="Picture 3" descr="C:\Documents and Settings\Thomas Morgan\Bureau\thumbs 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7684"/>
            <a:ext cx="3299961" cy="47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28792" cy="432048"/>
          </a:xfrm>
        </p:spPr>
        <p:txBody>
          <a:bodyPr>
            <a:noAutofit/>
          </a:bodyPr>
          <a:lstStyle/>
          <a:p>
            <a:r>
              <a:rPr lang="fr-CH" sz="2400" dirty="0" smtClean="0"/>
              <a:t>Kenya 2007/05 (</a:t>
            </a:r>
            <a:r>
              <a:rPr lang="fr-CH" sz="2400" dirty="0" err="1" smtClean="0"/>
              <a:t>visited</a:t>
            </a:r>
            <a:r>
              <a:rPr lang="fr-CH" sz="2400" dirty="0" smtClean="0"/>
              <a:t> on 4th </a:t>
            </a:r>
            <a:r>
              <a:rPr lang="fr-CH" sz="2400" dirty="0" err="1" smtClean="0"/>
              <a:t>February</a:t>
            </a:r>
            <a:r>
              <a:rPr lang="fr-CH" sz="2400" dirty="0" smtClean="0"/>
              <a:t> 2010)</a:t>
            </a:r>
            <a:endParaRPr lang="fr-FR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33056"/>
            <a:ext cx="1765091" cy="235273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59564" y="836712"/>
            <a:ext cx="8184911" cy="2808312"/>
          </a:xfrm>
        </p:spPr>
        <p:txBody>
          <a:bodyPr>
            <a:noAutofit/>
          </a:bodyPr>
          <a:lstStyle/>
          <a:p>
            <a:r>
              <a:rPr lang="fr-CH" sz="1800" dirty="0" err="1"/>
              <a:t>African</a:t>
            </a:r>
            <a:r>
              <a:rPr lang="fr-CH" sz="1800" dirty="0"/>
              <a:t> Institute for </a:t>
            </a:r>
            <a:r>
              <a:rPr lang="fr-CH" sz="1800" dirty="0" err="1"/>
              <a:t>Health</a:t>
            </a:r>
            <a:r>
              <a:rPr lang="fr-CH" sz="1800" dirty="0"/>
              <a:t> and </a:t>
            </a:r>
            <a:r>
              <a:rPr lang="fr-CH" sz="1800" dirty="0" err="1" smtClean="0"/>
              <a:t>Development</a:t>
            </a:r>
            <a:r>
              <a:rPr lang="fr-CH" sz="1800" dirty="0" smtClean="0"/>
              <a:t>, </a:t>
            </a:r>
            <a:r>
              <a:rPr lang="fr-CH" sz="1800" dirty="0" err="1" smtClean="0"/>
              <a:t>Mitumba</a:t>
            </a:r>
            <a:r>
              <a:rPr lang="fr-CH" sz="1800" dirty="0" smtClean="0"/>
              <a:t>, </a:t>
            </a:r>
            <a:r>
              <a:rPr lang="fr-CH" sz="1800" dirty="0" smtClean="0"/>
              <a:t>Nairobi, </a:t>
            </a:r>
            <a:r>
              <a:rPr lang="fr-CH" sz="1800" dirty="0" smtClean="0"/>
              <a:t>Kenya</a:t>
            </a:r>
            <a:endParaRPr lang="fr-CH" sz="1800" dirty="0" smtClean="0"/>
          </a:p>
          <a:p>
            <a:r>
              <a:rPr lang="fr-CH" sz="1800" dirty="0" err="1" smtClean="0"/>
              <a:t>Funds</a:t>
            </a:r>
            <a:r>
              <a:rPr lang="fr-CH" sz="1800" dirty="0" smtClean="0"/>
              <a:t> </a:t>
            </a:r>
            <a:r>
              <a:rPr lang="fr-CH" sz="1800" dirty="0" err="1" smtClean="0"/>
              <a:t>requested</a:t>
            </a:r>
            <a:r>
              <a:rPr lang="fr-CH" sz="1800" dirty="0" smtClean="0"/>
              <a:t>: 14,700CHF</a:t>
            </a:r>
            <a:endParaRPr lang="fr-CH" sz="1800" dirty="0"/>
          </a:p>
          <a:p>
            <a:r>
              <a:rPr lang="fr-CH" sz="1800" b="1" dirty="0" smtClean="0"/>
              <a:t>Project </a:t>
            </a:r>
            <a:r>
              <a:rPr lang="fr-CH" sz="1800" b="1" dirty="0" err="1" smtClean="0"/>
              <a:t>aims</a:t>
            </a:r>
            <a:r>
              <a:rPr lang="fr-CH" sz="1800" b="1" dirty="0" smtClean="0"/>
              <a:t>: </a:t>
            </a:r>
            <a:r>
              <a:rPr lang="fr-CH" sz="1800" b="1" dirty="0" err="1" smtClean="0"/>
              <a:t>Improvement</a:t>
            </a:r>
            <a:r>
              <a:rPr lang="fr-CH" sz="1800" b="1" dirty="0" smtClean="0"/>
              <a:t> of </a:t>
            </a:r>
            <a:r>
              <a:rPr lang="fr-CH" sz="1800" b="1" dirty="0" err="1" smtClean="0"/>
              <a:t>sanitation</a:t>
            </a:r>
            <a:r>
              <a:rPr lang="fr-CH" sz="1800" b="1" dirty="0" smtClean="0"/>
              <a:t> and </a:t>
            </a:r>
            <a:r>
              <a:rPr lang="fr-CH" sz="1800" b="1" dirty="0" err="1" smtClean="0"/>
              <a:t>child</a:t>
            </a:r>
            <a:r>
              <a:rPr lang="fr-CH" sz="1800" b="1" dirty="0" smtClean="0"/>
              <a:t> </a:t>
            </a:r>
            <a:r>
              <a:rPr lang="fr-CH" sz="1800" b="1" dirty="0" err="1" smtClean="0"/>
              <a:t>security</a:t>
            </a:r>
            <a:r>
              <a:rPr lang="fr-CH" sz="1800" b="1" dirty="0" smtClean="0"/>
              <a:t> in </a:t>
            </a:r>
            <a:r>
              <a:rPr lang="fr-CH" sz="1800" b="1" dirty="0" err="1" smtClean="0"/>
              <a:t>Mitumba</a:t>
            </a:r>
            <a:endParaRPr lang="fr-CH" sz="1800" b="1" dirty="0" smtClean="0"/>
          </a:p>
          <a:p>
            <a:endParaRPr lang="fr-CH" sz="1800" b="1" dirty="0" smtClean="0"/>
          </a:p>
          <a:p>
            <a:r>
              <a:rPr lang="fr-CH" sz="1800" b="1" dirty="0" smtClean="0"/>
              <a:t>Observations: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1800" dirty="0" err="1" smtClean="0"/>
              <a:t>Sanitary</a:t>
            </a:r>
            <a:r>
              <a:rPr lang="fr-CH" sz="1800" dirty="0" smtClean="0"/>
              <a:t> block not </a:t>
            </a:r>
            <a:r>
              <a:rPr lang="fr-CH" sz="1800" dirty="0" err="1" smtClean="0"/>
              <a:t>yet</a:t>
            </a:r>
            <a:r>
              <a:rPr lang="fr-CH" sz="1800" dirty="0" smtClean="0"/>
              <a:t> </a:t>
            </a:r>
            <a:r>
              <a:rPr lang="fr-CH" sz="1800" dirty="0" err="1" smtClean="0"/>
              <a:t>finished</a:t>
            </a:r>
            <a:r>
              <a:rPr lang="fr-CH" sz="1800" dirty="0" smtClean="0"/>
              <a:t>, </a:t>
            </a:r>
            <a:r>
              <a:rPr lang="fr-CH" sz="1800" dirty="0" err="1" smtClean="0"/>
              <a:t>delayed</a:t>
            </a:r>
            <a:r>
              <a:rPr lang="fr-CH" sz="1800" dirty="0" smtClean="0"/>
              <a:t> by </a:t>
            </a:r>
            <a:r>
              <a:rPr lang="fr-CH" sz="1800" dirty="0" err="1" smtClean="0"/>
              <a:t>heavy</a:t>
            </a:r>
            <a:r>
              <a:rPr lang="fr-CH" sz="1800" dirty="0" smtClean="0"/>
              <a:t> </a:t>
            </a:r>
            <a:r>
              <a:rPr lang="fr-CH" sz="1800" dirty="0" err="1" smtClean="0"/>
              <a:t>rains</a:t>
            </a:r>
            <a:r>
              <a:rPr lang="fr-CH" sz="1800" dirty="0" smtClean="0"/>
              <a:t> and no more </a:t>
            </a:r>
            <a:r>
              <a:rPr lang="fr-CH" sz="1800" dirty="0" err="1" smtClean="0"/>
              <a:t>funds</a:t>
            </a:r>
            <a:r>
              <a:rPr lang="fr-CH" sz="1800" dirty="0" smtClean="0"/>
              <a:t> to </a:t>
            </a:r>
            <a:r>
              <a:rPr lang="fr-CH" sz="1800" dirty="0" err="1" smtClean="0"/>
              <a:t>cover</a:t>
            </a:r>
            <a:r>
              <a:rPr lang="fr-CH" sz="1800" dirty="0" smtClean="0"/>
              <a:t> </a:t>
            </a:r>
            <a:r>
              <a:rPr lang="fr-CH" sz="1800" dirty="0" err="1" smtClean="0"/>
              <a:t>septic</a:t>
            </a:r>
            <a:r>
              <a:rPr lang="fr-CH" sz="1800" dirty="0" smtClean="0"/>
              <a:t> tank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1800" dirty="0" err="1" smtClean="0"/>
              <a:t>Daycare</a:t>
            </a:r>
            <a:r>
              <a:rPr lang="fr-CH" sz="1800" dirty="0" smtClean="0"/>
              <a:t> </a:t>
            </a:r>
            <a:r>
              <a:rPr lang="fr-CH" sz="1800" dirty="0" smtClean="0"/>
              <a:t>centre self-</a:t>
            </a:r>
            <a:r>
              <a:rPr lang="fr-CH" sz="1800" dirty="0" err="1" smtClean="0"/>
              <a:t>sustaining</a:t>
            </a:r>
            <a:r>
              <a:rPr lang="fr-CH" sz="1800" dirty="0" smtClean="0"/>
              <a:t> and </a:t>
            </a:r>
            <a:r>
              <a:rPr lang="fr-CH" sz="1800" dirty="0" err="1" smtClean="0"/>
              <a:t>so</a:t>
            </a:r>
            <a:r>
              <a:rPr lang="fr-CH" sz="1800" dirty="0" smtClean="0"/>
              <a:t> no longer </a:t>
            </a:r>
            <a:r>
              <a:rPr lang="fr-CH" sz="1800" dirty="0" err="1" smtClean="0"/>
              <a:t>needs</a:t>
            </a:r>
            <a:r>
              <a:rPr lang="fr-CH" sz="1800" dirty="0" smtClean="0"/>
              <a:t> to </a:t>
            </a:r>
            <a:r>
              <a:rPr lang="fr-CH" sz="1800" dirty="0" err="1" smtClean="0"/>
              <a:t>be</a:t>
            </a:r>
            <a:r>
              <a:rPr lang="fr-CH" sz="1800" dirty="0" smtClean="0"/>
              <a:t> </a:t>
            </a:r>
            <a:r>
              <a:rPr lang="fr-CH" sz="1800" dirty="0" err="1" smtClean="0"/>
              <a:t>subsidised</a:t>
            </a:r>
            <a:r>
              <a:rPr lang="fr-CH" sz="1800" dirty="0" smtClean="0"/>
              <a:t> by NGO</a:t>
            </a:r>
          </a:p>
          <a:p>
            <a:endParaRPr lang="fr-CH" sz="1800" dirty="0" smtClean="0"/>
          </a:p>
          <a:p>
            <a:endParaRPr lang="fr-CH" sz="1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933056"/>
            <a:ext cx="3168351" cy="2376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3168350" cy="23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416824" cy="491654"/>
          </a:xfrm>
        </p:spPr>
        <p:txBody>
          <a:bodyPr>
            <a:noAutofit/>
          </a:bodyPr>
          <a:lstStyle/>
          <a:p>
            <a:r>
              <a:rPr lang="fr-CH" sz="2400" dirty="0" err="1" smtClean="0"/>
              <a:t>Tanzania</a:t>
            </a:r>
            <a:r>
              <a:rPr lang="fr-CH" sz="2400" dirty="0" smtClean="0"/>
              <a:t> 2002/01 (</a:t>
            </a:r>
            <a:r>
              <a:rPr lang="fr-CH" sz="2400" dirty="0" err="1" smtClean="0"/>
              <a:t>visited</a:t>
            </a:r>
            <a:r>
              <a:rPr lang="fr-CH" sz="2400" dirty="0" smtClean="0"/>
              <a:t> on 12th March 2010)</a:t>
            </a:r>
            <a:endParaRPr lang="fr-FR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640" y="692696"/>
            <a:ext cx="8568952" cy="3636186"/>
          </a:xfrm>
        </p:spPr>
        <p:txBody>
          <a:bodyPr>
            <a:normAutofit/>
          </a:bodyPr>
          <a:lstStyle/>
          <a:p>
            <a:r>
              <a:rPr lang="fr-CH" sz="1800" dirty="0" err="1"/>
              <a:t>Imusot</a:t>
            </a:r>
            <a:r>
              <a:rPr lang="fr-CH" sz="1800" dirty="0"/>
              <a:t> e </a:t>
            </a:r>
            <a:r>
              <a:rPr lang="fr-CH" sz="1800" dirty="0" err="1" smtClean="0"/>
              <a:t>Purka</a:t>
            </a:r>
            <a:r>
              <a:rPr lang="fr-CH" sz="1800" dirty="0" smtClean="0"/>
              <a:t>, </a:t>
            </a:r>
            <a:r>
              <a:rPr lang="fr-CH" sz="1800" dirty="0" err="1" smtClean="0"/>
              <a:t>Lengusero</a:t>
            </a:r>
            <a:r>
              <a:rPr lang="fr-CH" sz="1800" dirty="0" smtClean="0"/>
              <a:t> </a:t>
            </a:r>
            <a:r>
              <a:rPr lang="fr-CH" sz="1800" dirty="0" smtClean="0"/>
              <a:t>Village, </a:t>
            </a:r>
            <a:r>
              <a:rPr lang="fr-CH" sz="1800" dirty="0" smtClean="0"/>
              <a:t>Tanga </a:t>
            </a:r>
            <a:r>
              <a:rPr lang="fr-CH" sz="1800" dirty="0" err="1" smtClean="0"/>
              <a:t>region</a:t>
            </a:r>
            <a:r>
              <a:rPr lang="fr-CH" sz="1800" dirty="0" smtClean="0"/>
              <a:t>, </a:t>
            </a:r>
            <a:r>
              <a:rPr lang="fr-CH" sz="1800" dirty="0" err="1" smtClean="0"/>
              <a:t>Tanzania</a:t>
            </a:r>
            <a:endParaRPr lang="fr-CH" sz="1800" dirty="0" smtClean="0"/>
          </a:p>
          <a:p>
            <a:r>
              <a:rPr lang="fr-CH" sz="1800" dirty="0" err="1" smtClean="0"/>
              <a:t>Funds</a:t>
            </a:r>
            <a:r>
              <a:rPr lang="fr-CH" sz="1800" dirty="0" smtClean="0"/>
              <a:t> </a:t>
            </a:r>
            <a:r>
              <a:rPr lang="fr-CH" sz="1800" dirty="0" err="1" smtClean="0"/>
              <a:t>requested</a:t>
            </a:r>
            <a:r>
              <a:rPr lang="fr-CH" sz="1800" dirty="0" smtClean="0"/>
              <a:t>: 13,400 CHF</a:t>
            </a:r>
          </a:p>
          <a:p>
            <a:r>
              <a:rPr lang="fr-CH" sz="1800" b="1" dirty="0" smtClean="0"/>
              <a:t>Project </a:t>
            </a:r>
            <a:r>
              <a:rPr lang="fr-CH" sz="1800" b="1" dirty="0" err="1"/>
              <a:t>a</a:t>
            </a:r>
            <a:r>
              <a:rPr lang="fr-CH" sz="1800" b="1" dirty="0" err="1" smtClean="0"/>
              <a:t>ims</a:t>
            </a:r>
            <a:r>
              <a:rPr lang="fr-CH" sz="1800" b="1" dirty="0" smtClean="0"/>
              <a:t>: </a:t>
            </a:r>
            <a:r>
              <a:rPr lang="fr-CH" sz="1800" b="1" dirty="0" err="1" smtClean="0"/>
              <a:t>Prevention</a:t>
            </a:r>
            <a:r>
              <a:rPr lang="fr-CH" sz="1800" b="1" dirty="0" smtClean="0"/>
              <a:t> of </a:t>
            </a:r>
            <a:r>
              <a:rPr lang="fr-CH" sz="1800" b="1" dirty="0" err="1" smtClean="0"/>
              <a:t>poverty</a:t>
            </a:r>
            <a:r>
              <a:rPr lang="fr-CH" sz="1800" b="1" dirty="0" smtClean="0"/>
              <a:t> in </a:t>
            </a:r>
            <a:r>
              <a:rPr lang="fr-CH" sz="1800" b="1" dirty="0" err="1" smtClean="0"/>
              <a:t>Maasai</a:t>
            </a:r>
            <a:r>
              <a:rPr lang="fr-CH" sz="1800" b="1" dirty="0" smtClean="0"/>
              <a:t> </a:t>
            </a:r>
            <a:r>
              <a:rPr lang="fr-CH" sz="1800" b="1" dirty="0" err="1" smtClean="0"/>
              <a:t>community</a:t>
            </a:r>
            <a:r>
              <a:rPr lang="fr-CH" sz="1800" b="1" dirty="0" smtClean="0"/>
              <a:t> </a:t>
            </a:r>
            <a:r>
              <a:rPr lang="fr-CH" sz="1800" b="1" dirty="0" err="1" smtClean="0"/>
              <a:t>through</a:t>
            </a:r>
            <a:r>
              <a:rPr lang="fr-CH" sz="1800" b="1" dirty="0" smtClean="0"/>
              <a:t> </a:t>
            </a:r>
            <a:r>
              <a:rPr lang="fr-CH" sz="1800" b="1" dirty="0" err="1" smtClean="0"/>
              <a:t>preservation</a:t>
            </a:r>
            <a:r>
              <a:rPr lang="fr-CH" sz="1800" b="1" dirty="0" smtClean="0"/>
              <a:t> of </a:t>
            </a:r>
            <a:r>
              <a:rPr lang="fr-CH" sz="1800" b="1" dirty="0" smtClean="0"/>
              <a:t>culture</a:t>
            </a:r>
          </a:p>
          <a:p>
            <a:endParaRPr lang="fr-CH" sz="1800" b="1" dirty="0" smtClean="0"/>
          </a:p>
          <a:p>
            <a:r>
              <a:rPr lang="fr-CH" sz="1800" b="1" dirty="0" smtClean="0"/>
              <a:t>Observations: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1800" dirty="0" smtClean="0"/>
              <a:t>Establishment of a </a:t>
            </a:r>
            <a:r>
              <a:rPr lang="fr-CH" sz="1800" dirty="0" err="1" smtClean="0"/>
              <a:t>steering</a:t>
            </a:r>
            <a:r>
              <a:rPr lang="fr-CH" sz="1800" dirty="0" smtClean="0"/>
              <a:t> </a:t>
            </a:r>
            <a:r>
              <a:rPr lang="fr-CH" sz="1800" dirty="0" err="1" smtClean="0"/>
              <a:t>committee</a:t>
            </a:r>
            <a:r>
              <a:rPr lang="fr-CH" sz="1800" dirty="0" smtClean="0"/>
              <a:t> to </a:t>
            </a:r>
            <a:r>
              <a:rPr lang="fr-CH" sz="1800" dirty="0" err="1" smtClean="0"/>
              <a:t>oversee</a:t>
            </a:r>
            <a:r>
              <a:rPr lang="fr-CH" sz="1800" dirty="0" smtClean="0"/>
              <a:t> the </a:t>
            </a:r>
            <a:r>
              <a:rPr lang="fr-CH" sz="1800" dirty="0" err="1" smtClean="0"/>
              <a:t>selection</a:t>
            </a:r>
            <a:r>
              <a:rPr lang="fr-CH" sz="1800" dirty="0" smtClean="0"/>
              <a:t> of </a:t>
            </a:r>
            <a:r>
              <a:rPr lang="fr-CH" sz="1800" dirty="0" err="1" smtClean="0"/>
              <a:t>beneficiary</a:t>
            </a:r>
            <a:r>
              <a:rPr lang="fr-CH" sz="1800" dirty="0" smtClean="0"/>
              <a:t> </a:t>
            </a:r>
            <a:r>
              <a:rPr lang="fr-CH" sz="1800" dirty="0" err="1" smtClean="0"/>
              <a:t>families</a:t>
            </a:r>
            <a:r>
              <a:rPr lang="fr-CH" sz="1800" dirty="0" smtClean="0"/>
              <a:t> (</a:t>
            </a:r>
            <a:r>
              <a:rPr lang="fr-CH" sz="1800" dirty="0" err="1" smtClean="0"/>
              <a:t>most</a:t>
            </a:r>
            <a:r>
              <a:rPr lang="fr-CH" sz="1800" dirty="0" smtClean="0"/>
              <a:t> of </a:t>
            </a:r>
            <a:r>
              <a:rPr lang="fr-CH" sz="1800" dirty="0" err="1" smtClean="0"/>
              <a:t>whom</a:t>
            </a:r>
            <a:r>
              <a:rPr lang="fr-CH" sz="1800" dirty="0" smtClean="0"/>
              <a:t> </a:t>
            </a:r>
            <a:r>
              <a:rPr lang="fr-CH" sz="1800" dirty="0" err="1" smtClean="0"/>
              <a:t>were</a:t>
            </a:r>
            <a:r>
              <a:rPr lang="fr-CH" sz="1800" dirty="0" smtClean="0"/>
              <a:t> </a:t>
            </a:r>
            <a:r>
              <a:rPr lang="fr-CH" sz="1800" dirty="0" err="1" smtClean="0"/>
              <a:t>represented</a:t>
            </a:r>
            <a:r>
              <a:rPr lang="fr-CH" sz="1800" dirty="0" smtClean="0"/>
              <a:t> by </a:t>
            </a:r>
            <a:r>
              <a:rPr lang="fr-CH" sz="1800" dirty="0" err="1" smtClean="0"/>
              <a:t>women</a:t>
            </a:r>
            <a:r>
              <a:rPr lang="fr-CH" sz="1800" dirty="0" smtClean="0"/>
              <a:t> of the </a:t>
            </a:r>
            <a:r>
              <a:rPr lang="fr-CH" sz="1800" dirty="0" err="1" smtClean="0"/>
              <a:t>family</a:t>
            </a:r>
            <a:r>
              <a:rPr lang="fr-CH" sz="18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1800" dirty="0" err="1" smtClean="0"/>
              <a:t>Purchase</a:t>
            </a:r>
            <a:r>
              <a:rPr lang="fr-CH" sz="1800" dirty="0" smtClean="0"/>
              <a:t> of </a:t>
            </a:r>
            <a:r>
              <a:rPr lang="fr-CH" sz="1800" dirty="0" err="1" smtClean="0"/>
              <a:t>cows</a:t>
            </a:r>
            <a:r>
              <a:rPr lang="fr-CH" sz="1800" dirty="0" smtClean="0"/>
              <a:t> and bulls to </a:t>
            </a:r>
            <a:r>
              <a:rPr lang="fr-CH" sz="1800" dirty="0" err="1" smtClean="0"/>
              <a:t>ensure</a:t>
            </a:r>
            <a:r>
              <a:rPr lang="fr-CH" sz="1800" dirty="0" smtClean="0"/>
              <a:t> a </a:t>
            </a:r>
            <a:r>
              <a:rPr lang="fr-CH" sz="1800" dirty="0" err="1" smtClean="0"/>
              <a:t>successful</a:t>
            </a:r>
            <a:r>
              <a:rPr lang="fr-CH" sz="1800" dirty="0" smtClean="0"/>
              <a:t> </a:t>
            </a:r>
            <a:r>
              <a:rPr lang="fr-CH" sz="1800" dirty="0" err="1" smtClean="0"/>
              <a:t>breeding</a:t>
            </a:r>
            <a:r>
              <a:rPr lang="fr-CH" sz="1800" dirty="0" smtClean="0"/>
              <a:t> programme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1800" dirty="0" smtClean="0"/>
              <a:t>Training of </a:t>
            </a:r>
            <a:r>
              <a:rPr lang="fr-CH" sz="1800" dirty="0" err="1" smtClean="0"/>
              <a:t>villagers</a:t>
            </a:r>
            <a:r>
              <a:rPr lang="fr-CH" sz="1800" dirty="0" smtClean="0"/>
              <a:t> in </a:t>
            </a:r>
            <a:r>
              <a:rPr lang="fr-CH" sz="1800" dirty="0" err="1" smtClean="0"/>
              <a:t>veterinary</a:t>
            </a:r>
            <a:r>
              <a:rPr lang="fr-CH" sz="1800" dirty="0" smtClean="0"/>
              <a:t> </a:t>
            </a:r>
            <a:r>
              <a:rPr lang="fr-CH" sz="1800" dirty="0" err="1" smtClean="0"/>
              <a:t>affairs</a:t>
            </a:r>
            <a:r>
              <a:rPr lang="fr-CH" sz="1800" dirty="0" smtClean="0"/>
              <a:t> </a:t>
            </a:r>
            <a:r>
              <a:rPr lang="fr-CH" sz="1800" dirty="0" err="1" smtClean="0"/>
              <a:t>who</a:t>
            </a:r>
            <a:r>
              <a:rPr lang="fr-CH" sz="1800" dirty="0" smtClean="0"/>
              <a:t> in </a:t>
            </a:r>
            <a:r>
              <a:rPr lang="fr-CH" sz="1800" dirty="0" err="1" smtClean="0"/>
              <a:t>turn</a:t>
            </a:r>
            <a:r>
              <a:rPr lang="fr-CH" sz="1800" dirty="0" smtClean="0"/>
              <a:t> </a:t>
            </a:r>
            <a:r>
              <a:rPr lang="fr-CH" sz="1800" dirty="0" err="1" smtClean="0"/>
              <a:t>trained</a:t>
            </a:r>
            <a:r>
              <a:rPr lang="fr-CH" sz="1800" dirty="0" smtClean="0"/>
              <a:t> </a:t>
            </a:r>
            <a:r>
              <a:rPr lang="fr-CH" sz="1800" dirty="0" err="1" smtClean="0"/>
              <a:t>other</a:t>
            </a:r>
            <a:r>
              <a:rPr lang="fr-CH" sz="1800" dirty="0" smtClean="0"/>
              <a:t> </a:t>
            </a:r>
            <a:r>
              <a:rPr lang="fr-CH" sz="1800" dirty="0" err="1" smtClean="0"/>
              <a:t>villagers</a:t>
            </a:r>
            <a:r>
              <a:rPr lang="fr-CH" sz="1800" dirty="0" smtClean="0"/>
              <a:t> and </a:t>
            </a:r>
            <a:r>
              <a:rPr lang="fr-CH" sz="1800" dirty="0" err="1" smtClean="0"/>
              <a:t>instructed</a:t>
            </a:r>
            <a:r>
              <a:rPr lang="fr-CH" sz="1800" dirty="0" smtClean="0"/>
              <a:t> </a:t>
            </a:r>
            <a:r>
              <a:rPr lang="fr-CH" sz="1800" dirty="0" err="1" smtClean="0"/>
              <a:t>them</a:t>
            </a:r>
            <a:r>
              <a:rPr lang="fr-CH" sz="1800" dirty="0" smtClean="0"/>
              <a:t> in </a:t>
            </a:r>
            <a:r>
              <a:rPr lang="fr-CH" sz="1800" dirty="0" err="1" smtClean="0"/>
              <a:t>prevention</a:t>
            </a:r>
            <a:r>
              <a:rPr lang="fr-CH" sz="1800" dirty="0" smtClean="0"/>
              <a:t> of </a:t>
            </a:r>
            <a:r>
              <a:rPr lang="fr-CH" sz="1800" dirty="0" err="1" smtClean="0"/>
              <a:t>disease</a:t>
            </a:r>
            <a:endParaRPr lang="fr-CH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2655000" cy="199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28882"/>
            <a:ext cx="2703297" cy="2027472"/>
          </a:xfrm>
          <a:prstGeom prst="rect">
            <a:avLst/>
          </a:prstGeom>
        </p:spPr>
      </p:pic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16504"/>
            <a:ext cx="2736304" cy="2052228"/>
          </a:xfrm>
        </p:spPr>
      </p:pic>
    </p:spTree>
    <p:extLst>
      <p:ext uri="{BB962C8B-B14F-4D97-AF65-F5344CB8AC3E}">
        <p14:creationId xmlns:p14="http://schemas.microsoft.com/office/powerpoint/2010/main" val="24191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87208" cy="563662"/>
          </a:xfrm>
        </p:spPr>
        <p:txBody>
          <a:bodyPr>
            <a:normAutofit/>
          </a:bodyPr>
          <a:lstStyle/>
          <a:p>
            <a:r>
              <a:rPr lang="fr-CH" sz="2400" dirty="0" smtClean="0"/>
              <a:t>Kenya 2008/01 (</a:t>
            </a:r>
            <a:r>
              <a:rPr lang="fr-CH" sz="2400" dirty="0" err="1" smtClean="0"/>
              <a:t>visited</a:t>
            </a:r>
            <a:r>
              <a:rPr lang="fr-CH" sz="2400" dirty="0" smtClean="0"/>
              <a:t> on 23rd March 2010)</a:t>
            </a:r>
            <a:endParaRPr lang="fr-FR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93096"/>
            <a:ext cx="2694847" cy="202113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19" y="980728"/>
            <a:ext cx="8568952" cy="3108918"/>
          </a:xfrm>
        </p:spPr>
        <p:txBody>
          <a:bodyPr>
            <a:normAutofit lnSpcReduction="10000"/>
          </a:bodyPr>
          <a:lstStyle/>
          <a:p>
            <a:r>
              <a:rPr lang="en-US" sz="1800" dirty="0" err="1"/>
              <a:t>Namayiana</a:t>
            </a:r>
            <a:r>
              <a:rPr lang="en-US" sz="1800" dirty="0"/>
              <a:t> </a:t>
            </a:r>
            <a:r>
              <a:rPr lang="en-US" sz="1800" dirty="0" err="1"/>
              <a:t>Oloshoibor</a:t>
            </a:r>
            <a:r>
              <a:rPr lang="en-US" sz="1800" dirty="0"/>
              <a:t> </a:t>
            </a:r>
            <a:r>
              <a:rPr lang="en-US" sz="1800" dirty="0" err="1"/>
              <a:t>Maasai</a:t>
            </a:r>
            <a:r>
              <a:rPr lang="en-US" sz="1800" dirty="0"/>
              <a:t> Women </a:t>
            </a:r>
            <a:r>
              <a:rPr lang="en-US" sz="1800" dirty="0" smtClean="0"/>
              <a:t>Group, </a:t>
            </a:r>
            <a:r>
              <a:rPr lang="fr-CH" sz="1800" dirty="0" err="1" smtClean="0"/>
              <a:t>Ngong</a:t>
            </a:r>
            <a:r>
              <a:rPr lang="fr-CH" sz="1800" dirty="0" smtClean="0"/>
              <a:t>, </a:t>
            </a:r>
            <a:r>
              <a:rPr lang="fr-CH" sz="1800" dirty="0" smtClean="0"/>
              <a:t>Rift </a:t>
            </a:r>
            <a:r>
              <a:rPr lang="fr-CH" sz="1800" dirty="0" err="1" smtClean="0"/>
              <a:t>Valley</a:t>
            </a:r>
            <a:r>
              <a:rPr lang="fr-CH" sz="1800" dirty="0" smtClean="0"/>
              <a:t> district, Kenya</a:t>
            </a:r>
          </a:p>
          <a:p>
            <a:r>
              <a:rPr lang="fr-CH" sz="1800" dirty="0" err="1" smtClean="0"/>
              <a:t>Funds</a:t>
            </a:r>
            <a:r>
              <a:rPr lang="fr-CH" sz="1800" dirty="0" smtClean="0"/>
              <a:t> </a:t>
            </a:r>
            <a:r>
              <a:rPr lang="fr-CH" sz="1800" dirty="0" err="1" smtClean="0"/>
              <a:t>requested</a:t>
            </a:r>
            <a:r>
              <a:rPr lang="fr-CH" sz="1800" dirty="0" smtClean="0"/>
              <a:t>: 6,550 CHF</a:t>
            </a:r>
          </a:p>
          <a:p>
            <a:r>
              <a:rPr lang="fr-CH" sz="1800" b="1" dirty="0" smtClean="0"/>
              <a:t>Project </a:t>
            </a:r>
            <a:r>
              <a:rPr lang="fr-CH" sz="1800" b="1" dirty="0" err="1" smtClean="0"/>
              <a:t>aims</a:t>
            </a:r>
            <a:r>
              <a:rPr lang="fr-CH" sz="1800" b="1" dirty="0" smtClean="0"/>
              <a:t>:  </a:t>
            </a:r>
            <a:r>
              <a:rPr lang="fr-CH" sz="1800" b="1" dirty="0" err="1" smtClean="0"/>
              <a:t>Improvement</a:t>
            </a:r>
            <a:r>
              <a:rPr lang="fr-CH" sz="1800" b="1" dirty="0" smtClean="0"/>
              <a:t> of </a:t>
            </a:r>
            <a:r>
              <a:rPr lang="fr-CH" sz="1800" b="1" dirty="0" err="1" smtClean="0"/>
              <a:t>Womens</a:t>
            </a:r>
            <a:r>
              <a:rPr lang="fr-CH" sz="1800" b="1" dirty="0" smtClean="0"/>
              <a:t>’ Group </a:t>
            </a:r>
            <a:r>
              <a:rPr lang="fr-CH" sz="1800" b="1" dirty="0" err="1" smtClean="0"/>
              <a:t>working</a:t>
            </a:r>
            <a:r>
              <a:rPr lang="fr-CH" sz="1800" b="1" dirty="0" smtClean="0"/>
              <a:t> </a:t>
            </a:r>
            <a:r>
              <a:rPr lang="fr-CH" sz="1800" b="1" dirty="0" smtClean="0"/>
              <a:t>compound</a:t>
            </a:r>
          </a:p>
          <a:p>
            <a:endParaRPr lang="fr-CH" sz="1800" b="1" dirty="0" smtClean="0"/>
          </a:p>
          <a:p>
            <a:r>
              <a:rPr lang="fr-CH" sz="1800" b="1" dirty="0" smtClean="0"/>
              <a:t>Observations: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1800" dirty="0" smtClean="0"/>
              <a:t>Main compound </a:t>
            </a:r>
            <a:r>
              <a:rPr lang="fr-CH" sz="1800" dirty="0" err="1" smtClean="0"/>
              <a:t>fenced</a:t>
            </a:r>
            <a:r>
              <a:rPr lang="fr-CH" sz="1800" dirty="0" smtClean="0"/>
              <a:t> and </a:t>
            </a:r>
            <a:r>
              <a:rPr lang="fr-CH" sz="1800" dirty="0" err="1" smtClean="0"/>
              <a:t>gated</a:t>
            </a:r>
            <a:r>
              <a:rPr lang="fr-CH" sz="1800" dirty="0" smtClean="0"/>
              <a:t>, </a:t>
            </a:r>
            <a:r>
              <a:rPr lang="fr-CH" sz="1800" dirty="0" err="1" smtClean="0"/>
              <a:t>adjoining</a:t>
            </a:r>
            <a:r>
              <a:rPr lang="fr-CH" sz="1800" dirty="0" smtClean="0"/>
              <a:t> compound </a:t>
            </a:r>
            <a:r>
              <a:rPr lang="fr-CH" sz="1800" dirty="0" err="1" smtClean="0"/>
              <a:t>delineated</a:t>
            </a:r>
            <a:r>
              <a:rPr lang="fr-CH" sz="1800" dirty="0" smtClean="0"/>
              <a:t> </a:t>
            </a:r>
            <a:r>
              <a:rPr lang="fr-CH" sz="1800" dirty="0" err="1" smtClean="0"/>
              <a:t>with</a:t>
            </a:r>
            <a:r>
              <a:rPr lang="fr-CH" sz="1800" dirty="0" smtClean="0"/>
              <a:t> </a:t>
            </a:r>
            <a:r>
              <a:rPr lang="fr-CH" sz="1800" dirty="0" err="1" smtClean="0"/>
              <a:t>poles</a:t>
            </a:r>
            <a:r>
              <a:rPr lang="fr-CH" sz="1800" dirty="0" smtClean="0"/>
              <a:t>, and to </a:t>
            </a:r>
            <a:r>
              <a:rPr lang="fr-CH" sz="1800" dirty="0" err="1" smtClean="0"/>
              <a:t>be</a:t>
            </a:r>
            <a:r>
              <a:rPr lang="fr-CH" sz="1800" dirty="0" smtClean="0"/>
              <a:t> </a:t>
            </a:r>
            <a:r>
              <a:rPr lang="fr-CH" sz="1800" dirty="0" err="1" smtClean="0"/>
              <a:t>fenced</a:t>
            </a:r>
            <a:endParaRPr lang="fr-CH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CH" sz="1800" dirty="0" err="1" smtClean="0"/>
              <a:t>Trees</a:t>
            </a:r>
            <a:r>
              <a:rPr lang="fr-CH" sz="1800" dirty="0" smtClean="0"/>
              <a:t> </a:t>
            </a:r>
            <a:r>
              <a:rPr lang="fr-CH" sz="1800" dirty="0" err="1" smtClean="0"/>
              <a:t>planted</a:t>
            </a:r>
            <a:r>
              <a:rPr lang="fr-CH" sz="1800" dirty="0" smtClean="0"/>
              <a:t> but </a:t>
            </a:r>
            <a:r>
              <a:rPr lang="fr-CH" sz="1800" dirty="0" err="1" smtClean="0"/>
              <a:t>still</a:t>
            </a:r>
            <a:r>
              <a:rPr lang="fr-CH" sz="1800" dirty="0" smtClean="0"/>
              <a:t> </a:t>
            </a:r>
            <a:r>
              <a:rPr lang="fr-CH" sz="1800" dirty="0" err="1" smtClean="0"/>
              <a:t>very</a:t>
            </a:r>
            <a:r>
              <a:rPr lang="fr-CH" sz="1800" dirty="0" smtClean="0"/>
              <a:t> </a:t>
            </a:r>
            <a:r>
              <a:rPr lang="fr-CH" sz="1800" dirty="0" err="1" smtClean="0"/>
              <a:t>small</a:t>
            </a:r>
            <a:r>
              <a:rPr lang="fr-CH" sz="1800" dirty="0" smtClean="0"/>
              <a:t>, </a:t>
            </a:r>
            <a:r>
              <a:rPr lang="fr-CH" sz="1800" dirty="0" err="1" smtClean="0"/>
              <a:t>thorn</a:t>
            </a:r>
            <a:r>
              <a:rPr lang="fr-CH" sz="1800" dirty="0" smtClean="0"/>
              <a:t> bushes </a:t>
            </a:r>
            <a:r>
              <a:rPr lang="fr-CH" sz="1800" dirty="0" err="1" smtClean="0"/>
              <a:t>used</a:t>
            </a:r>
            <a:r>
              <a:rPr lang="fr-CH" sz="1800" dirty="0" smtClean="0"/>
              <a:t> as protection </a:t>
            </a:r>
            <a:r>
              <a:rPr lang="fr-CH" sz="1800" dirty="0" err="1" smtClean="0"/>
              <a:t>against</a:t>
            </a:r>
            <a:r>
              <a:rPr lang="fr-CH" sz="1800" dirty="0" smtClean="0"/>
              <a:t> </a:t>
            </a:r>
            <a:r>
              <a:rPr lang="fr-CH" sz="1800" dirty="0" err="1" smtClean="0"/>
              <a:t>cattle</a:t>
            </a:r>
            <a:endParaRPr lang="fr-CH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CH" sz="1800" dirty="0" smtClean="0"/>
              <a:t>Night </a:t>
            </a:r>
            <a:r>
              <a:rPr lang="fr-CH" sz="1800" dirty="0" err="1" smtClean="0"/>
              <a:t>watchman’s</a:t>
            </a:r>
            <a:r>
              <a:rPr lang="fr-CH" sz="1800" dirty="0" smtClean="0"/>
              <a:t> </a:t>
            </a:r>
            <a:r>
              <a:rPr lang="fr-CH" sz="1800" dirty="0" err="1" smtClean="0"/>
              <a:t>work</a:t>
            </a:r>
            <a:r>
              <a:rPr lang="fr-CH" sz="1800" dirty="0" smtClean="0"/>
              <a:t> </a:t>
            </a:r>
            <a:r>
              <a:rPr lang="fr-CH" sz="1800" dirty="0" err="1" smtClean="0"/>
              <a:t>facilitated</a:t>
            </a:r>
            <a:r>
              <a:rPr lang="fr-CH" sz="1800" dirty="0" smtClean="0"/>
              <a:t> by </a:t>
            </a:r>
            <a:r>
              <a:rPr lang="fr-CH" sz="1800" dirty="0" err="1" smtClean="0"/>
              <a:t>fence</a:t>
            </a:r>
            <a:r>
              <a:rPr lang="fr-CH" sz="1800" dirty="0" smtClean="0"/>
              <a:t>, compound </a:t>
            </a:r>
            <a:r>
              <a:rPr lang="fr-CH" sz="1800" dirty="0" err="1" smtClean="0"/>
              <a:t>had</a:t>
            </a:r>
            <a:r>
              <a:rPr lang="fr-CH" sz="1800" dirty="0" smtClean="0"/>
              <a:t> been </a:t>
            </a:r>
            <a:r>
              <a:rPr lang="fr-CH" sz="1800" dirty="0" err="1" smtClean="0"/>
              <a:t>broken</a:t>
            </a:r>
            <a:r>
              <a:rPr lang="fr-CH" sz="1800" dirty="0" smtClean="0"/>
              <a:t> </a:t>
            </a:r>
            <a:r>
              <a:rPr lang="fr-CH" sz="1800" dirty="0" err="1" smtClean="0"/>
              <a:t>into</a:t>
            </a:r>
            <a:r>
              <a:rPr lang="fr-CH" sz="1800" dirty="0" smtClean="0"/>
              <a:t> in the </a:t>
            </a:r>
            <a:r>
              <a:rPr lang="fr-CH" sz="1800" dirty="0" err="1" smtClean="0"/>
              <a:t>past</a:t>
            </a:r>
            <a:endParaRPr lang="fr-CH" sz="1800" dirty="0" smtClean="0"/>
          </a:p>
          <a:p>
            <a:endParaRPr lang="fr-CH" sz="1800" dirty="0" smtClean="0"/>
          </a:p>
          <a:p>
            <a:endParaRPr lang="fr-CH" sz="1800" dirty="0" smtClean="0"/>
          </a:p>
          <a:p>
            <a:endParaRPr lang="fr-CH" sz="1800" dirty="0" smtClean="0"/>
          </a:p>
          <a:p>
            <a:endParaRPr lang="fr-CH" sz="1800" b="1" i="1" dirty="0" smtClean="0"/>
          </a:p>
          <a:p>
            <a:endParaRPr lang="fr-FR" sz="18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93096"/>
            <a:ext cx="2664296" cy="1998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4293096"/>
            <a:ext cx="2664295" cy="1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131024" cy="563662"/>
          </a:xfrm>
        </p:spPr>
        <p:txBody>
          <a:bodyPr>
            <a:normAutofit/>
          </a:bodyPr>
          <a:lstStyle/>
          <a:p>
            <a:r>
              <a:rPr lang="fr-CH" sz="2400" dirty="0" smtClean="0"/>
              <a:t>Uganda 2002/03 (</a:t>
            </a:r>
            <a:r>
              <a:rPr lang="fr-CH" sz="2400" dirty="0" err="1" smtClean="0"/>
              <a:t>visited</a:t>
            </a:r>
            <a:r>
              <a:rPr lang="fr-CH" sz="2400" dirty="0" smtClean="0"/>
              <a:t> on 24th  March 2010)</a:t>
            </a:r>
            <a:endParaRPr lang="fr-FR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115" y="1052736"/>
            <a:ext cx="8640960" cy="3024336"/>
          </a:xfrm>
        </p:spPr>
        <p:txBody>
          <a:bodyPr/>
          <a:lstStyle/>
          <a:p>
            <a:r>
              <a:rPr lang="fr-CH" sz="1800" dirty="0" err="1"/>
              <a:t>Adult</a:t>
            </a:r>
            <a:r>
              <a:rPr lang="fr-CH" sz="1800" dirty="0"/>
              <a:t> Education </a:t>
            </a:r>
            <a:r>
              <a:rPr lang="fr-CH" sz="1800" dirty="0" smtClean="0"/>
              <a:t>Centre, </a:t>
            </a:r>
            <a:r>
              <a:rPr lang="fr-CH" sz="1800" dirty="0" err="1" smtClean="0"/>
              <a:t>Njeru</a:t>
            </a:r>
            <a:r>
              <a:rPr lang="fr-CH" sz="1800" dirty="0" smtClean="0"/>
              <a:t>, </a:t>
            </a:r>
            <a:r>
              <a:rPr lang="fr-CH" sz="1800" dirty="0" smtClean="0"/>
              <a:t>Uganda</a:t>
            </a:r>
            <a:endParaRPr lang="fr-CH" sz="1800" dirty="0" smtClean="0"/>
          </a:p>
          <a:p>
            <a:r>
              <a:rPr lang="fr-CH" sz="1800" dirty="0" err="1" smtClean="0"/>
              <a:t>Funds</a:t>
            </a:r>
            <a:r>
              <a:rPr lang="fr-CH" sz="1800" dirty="0" smtClean="0"/>
              <a:t> </a:t>
            </a:r>
            <a:r>
              <a:rPr lang="fr-CH" sz="1800" dirty="0" err="1" smtClean="0"/>
              <a:t>requested</a:t>
            </a:r>
            <a:r>
              <a:rPr lang="fr-CH" sz="1800" dirty="0" smtClean="0"/>
              <a:t>: 18,000 CHF</a:t>
            </a:r>
          </a:p>
          <a:p>
            <a:r>
              <a:rPr lang="fr-CH" sz="1800" b="1" dirty="0" smtClean="0"/>
              <a:t>Project </a:t>
            </a:r>
            <a:r>
              <a:rPr lang="fr-CH" sz="1800" b="1" dirty="0" err="1" smtClean="0"/>
              <a:t>aims</a:t>
            </a:r>
            <a:r>
              <a:rPr lang="fr-CH" sz="1800" b="1" dirty="0" smtClean="0"/>
              <a:t>: Construction of a training and workshop building</a:t>
            </a:r>
          </a:p>
          <a:p>
            <a:endParaRPr lang="fr-CH" sz="1800" b="1" dirty="0" smtClean="0"/>
          </a:p>
          <a:p>
            <a:r>
              <a:rPr lang="fr-CH" sz="1800" b="1" dirty="0" smtClean="0"/>
              <a:t>Observations</a:t>
            </a:r>
            <a:r>
              <a:rPr lang="fr-CH" sz="1800" b="1" dirty="0" smtClean="0"/>
              <a:t>: </a:t>
            </a:r>
            <a:endParaRPr lang="fr-CH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CH" sz="1800" dirty="0" smtClean="0"/>
              <a:t>Building </a:t>
            </a:r>
            <a:r>
              <a:rPr lang="fr-CH" sz="1800" dirty="0" err="1" smtClean="0"/>
              <a:t>work</a:t>
            </a:r>
            <a:r>
              <a:rPr lang="fr-CH" sz="1800" dirty="0" smtClean="0"/>
              <a:t> </a:t>
            </a:r>
            <a:r>
              <a:rPr lang="fr-CH" sz="1800" dirty="0" err="1" smtClean="0"/>
              <a:t>terminated</a:t>
            </a:r>
            <a:r>
              <a:rPr lang="fr-CH" sz="1800" dirty="0" smtClean="0"/>
              <a:t>, </a:t>
            </a:r>
            <a:r>
              <a:rPr lang="fr-CH" sz="1800" dirty="0" err="1" smtClean="0"/>
              <a:t>used</a:t>
            </a:r>
            <a:r>
              <a:rPr lang="fr-CH" sz="1800" dirty="0" smtClean="0"/>
              <a:t> for offices, classes, </a:t>
            </a:r>
            <a:r>
              <a:rPr lang="fr-CH" sz="1800" dirty="0" err="1" smtClean="0"/>
              <a:t>library</a:t>
            </a:r>
            <a:r>
              <a:rPr lang="fr-CH" sz="1800" dirty="0" smtClean="0"/>
              <a:t> and as an exam centre etc.</a:t>
            </a:r>
          </a:p>
          <a:p>
            <a:r>
              <a:rPr lang="fr-CH" sz="1800" dirty="0">
                <a:sym typeface="Wingdings" pitchFamily="2" charset="2"/>
              </a:rPr>
              <a:t>	</a:t>
            </a:r>
            <a:r>
              <a:rPr lang="fr-CH" sz="1800" dirty="0" smtClean="0">
                <a:sym typeface="Wingdings" pitchFamily="2" charset="2"/>
              </a:rPr>
              <a:t> </a:t>
            </a:r>
            <a:r>
              <a:rPr lang="fr-CH" sz="1800" dirty="0" smtClean="0"/>
              <a:t>AEC has </a:t>
            </a:r>
            <a:r>
              <a:rPr lang="fr-CH" sz="1800" dirty="0" err="1" smtClean="0"/>
              <a:t>now</a:t>
            </a:r>
            <a:r>
              <a:rPr lang="fr-CH" sz="1800" dirty="0" smtClean="0"/>
              <a:t> been </a:t>
            </a:r>
            <a:r>
              <a:rPr lang="fr-CH" sz="1800" dirty="0" err="1" smtClean="0"/>
              <a:t>granted</a:t>
            </a:r>
            <a:r>
              <a:rPr lang="fr-CH" sz="1800" dirty="0" smtClean="0"/>
              <a:t> the </a:t>
            </a:r>
            <a:r>
              <a:rPr lang="fr-CH" sz="1800" dirty="0" err="1" smtClean="0"/>
              <a:t>status</a:t>
            </a:r>
            <a:r>
              <a:rPr lang="fr-CH" sz="1800" dirty="0" smtClean="0"/>
              <a:t> of </a:t>
            </a:r>
            <a:r>
              <a:rPr lang="fr-CH" sz="1800" dirty="0" err="1" smtClean="0"/>
              <a:t>Community</a:t>
            </a:r>
            <a:r>
              <a:rPr lang="fr-CH" sz="1800" dirty="0" smtClean="0"/>
              <a:t> </a:t>
            </a:r>
            <a:r>
              <a:rPr lang="fr-CH" sz="1800" dirty="0" err="1" smtClean="0"/>
              <a:t>College</a:t>
            </a:r>
            <a:endParaRPr lang="fr-CH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CH" sz="1800" dirty="0" err="1" smtClean="0"/>
              <a:t>Planned</a:t>
            </a:r>
            <a:r>
              <a:rPr lang="fr-CH" sz="1800" dirty="0" smtClean="0"/>
              <a:t> expansions </a:t>
            </a:r>
            <a:r>
              <a:rPr lang="fr-CH" sz="1800" dirty="0" err="1" smtClean="0"/>
              <a:t>into</a:t>
            </a:r>
            <a:r>
              <a:rPr lang="fr-CH" sz="1800" dirty="0" smtClean="0"/>
              <a:t> courses on </a:t>
            </a:r>
            <a:r>
              <a:rPr lang="fr-CH" sz="1800" dirty="0" err="1" smtClean="0"/>
              <a:t>other</a:t>
            </a:r>
            <a:r>
              <a:rPr lang="fr-CH" sz="1800" dirty="0" smtClean="0"/>
              <a:t> </a:t>
            </a:r>
            <a:r>
              <a:rPr lang="fr-CH" sz="1800" dirty="0" err="1" smtClean="0"/>
              <a:t>subjects</a:t>
            </a:r>
            <a:endParaRPr lang="fr-CH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CH" sz="1800" dirty="0" err="1"/>
              <a:t>Leftover</a:t>
            </a:r>
            <a:r>
              <a:rPr lang="fr-CH" sz="1800" dirty="0"/>
              <a:t> money </a:t>
            </a:r>
            <a:r>
              <a:rPr lang="fr-CH" sz="1800" dirty="0" err="1"/>
              <a:t>used</a:t>
            </a:r>
            <a:r>
              <a:rPr lang="fr-CH" sz="1800" dirty="0"/>
              <a:t> to carry out </a:t>
            </a:r>
            <a:r>
              <a:rPr lang="fr-CH" sz="1800" dirty="0" err="1"/>
              <a:t>repairs</a:t>
            </a:r>
            <a:r>
              <a:rPr lang="fr-CH" sz="1800" dirty="0"/>
              <a:t> on </a:t>
            </a:r>
            <a:r>
              <a:rPr lang="fr-CH" sz="1800" dirty="0" err="1"/>
              <a:t>other</a:t>
            </a:r>
            <a:r>
              <a:rPr lang="fr-CH" sz="1800" dirty="0"/>
              <a:t> buildings</a:t>
            </a:r>
            <a:endParaRPr lang="fr-FR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7" y="4437113"/>
            <a:ext cx="2739819" cy="2054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78" y="4437112"/>
            <a:ext cx="2739819" cy="2054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72" y="4437112"/>
            <a:ext cx="2742703" cy="205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851104" cy="419646"/>
          </a:xfrm>
        </p:spPr>
        <p:txBody>
          <a:bodyPr>
            <a:noAutofit/>
          </a:bodyPr>
          <a:lstStyle/>
          <a:p>
            <a:r>
              <a:rPr lang="fr-CH" sz="2400" dirty="0" smtClean="0"/>
              <a:t>Uganda  2007/02 (</a:t>
            </a:r>
            <a:r>
              <a:rPr lang="fr-CH" sz="2400" dirty="0" err="1" smtClean="0"/>
              <a:t>visited</a:t>
            </a:r>
            <a:r>
              <a:rPr lang="fr-CH" sz="2400" dirty="0" smtClean="0"/>
              <a:t> on 27th March 2010)</a:t>
            </a:r>
            <a:endParaRPr lang="fr-FR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764704"/>
            <a:ext cx="8435280" cy="3024336"/>
          </a:xfrm>
        </p:spPr>
        <p:txBody>
          <a:bodyPr/>
          <a:lstStyle/>
          <a:p>
            <a:r>
              <a:rPr lang="fr-CH" sz="1800" dirty="0" err="1"/>
              <a:t>Aitaritoi</a:t>
            </a:r>
            <a:r>
              <a:rPr lang="fr-CH" sz="1800" dirty="0"/>
              <a:t> </a:t>
            </a:r>
            <a:r>
              <a:rPr lang="fr-CH" sz="1800" dirty="0" err="1"/>
              <a:t>Womens</a:t>
            </a:r>
            <a:r>
              <a:rPr lang="fr-CH" sz="1800" dirty="0"/>
              <a:t> </a:t>
            </a:r>
            <a:r>
              <a:rPr lang="fr-CH" sz="1800" dirty="0" smtClean="0"/>
              <a:t>Group, </a:t>
            </a:r>
            <a:r>
              <a:rPr lang="fr-CH" sz="1800" dirty="0" err="1" smtClean="0"/>
              <a:t>Amuria</a:t>
            </a:r>
            <a:r>
              <a:rPr lang="fr-CH" sz="1800" dirty="0" smtClean="0"/>
              <a:t>, Soroti district, </a:t>
            </a:r>
            <a:r>
              <a:rPr lang="fr-CH" sz="1800" dirty="0" smtClean="0"/>
              <a:t>Uganda</a:t>
            </a:r>
            <a:endParaRPr lang="fr-CH" sz="1800" dirty="0" smtClean="0"/>
          </a:p>
          <a:p>
            <a:r>
              <a:rPr lang="fr-CH" sz="1800" dirty="0" err="1" smtClean="0"/>
              <a:t>Funds</a:t>
            </a:r>
            <a:r>
              <a:rPr lang="fr-CH" sz="1800" dirty="0" smtClean="0"/>
              <a:t> </a:t>
            </a:r>
            <a:r>
              <a:rPr lang="fr-CH" sz="1800" dirty="0" err="1" smtClean="0"/>
              <a:t>requested</a:t>
            </a:r>
            <a:r>
              <a:rPr lang="fr-CH" sz="1800" dirty="0" smtClean="0"/>
              <a:t>: 15,900 CHF</a:t>
            </a:r>
          </a:p>
          <a:p>
            <a:r>
              <a:rPr lang="fr-CH" sz="1800" b="1" dirty="0" smtClean="0"/>
              <a:t>Project </a:t>
            </a:r>
            <a:r>
              <a:rPr lang="fr-CH" sz="1800" b="1" dirty="0" err="1" smtClean="0"/>
              <a:t>aims</a:t>
            </a:r>
            <a:r>
              <a:rPr lang="fr-CH" sz="1800" b="1" dirty="0" smtClean="0"/>
              <a:t>: </a:t>
            </a:r>
            <a:r>
              <a:rPr lang="fr-CH" sz="1800" b="1" dirty="0" err="1" smtClean="0"/>
              <a:t>Improvement</a:t>
            </a:r>
            <a:r>
              <a:rPr lang="fr-CH" sz="1800" b="1" dirty="0" smtClean="0"/>
              <a:t> of </a:t>
            </a:r>
            <a:r>
              <a:rPr lang="fr-CH" sz="1800" b="1" dirty="0" err="1" smtClean="0"/>
              <a:t>farming</a:t>
            </a:r>
            <a:r>
              <a:rPr lang="fr-CH" sz="1800" b="1" dirty="0" smtClean="0"/>
              <a:t> </a:t>
            </a:r>
            <a:r>
              <a:rPr lang="fr-CH" sz="1800" b="1" dirty="0" err="1" smtClean="0"/>
              <a:t>efficiency</a:t>
            </a:r>
            <a:r>
              <a:rPr lang="fr-CH" sz="1800" b="1" dirty="0" smtClean="0"/>
              <a:t> to </a:t>
            </a:r>
            <a:r>
              <a:rPr lang="fr-CH" sz="1800" b="1" dirty="0" err="1" smtClean="0"/>
              <a:t>increase</a:t>
            </a:r>
            <a:r>
              <a:rPr lang="fr-CH" sz="1800" b="1" dirty="0" smtClean="0"/>
              <a:t> </a:t>
            </a:r>
            <a:r>
              <a:rPr lang="fr-CH" sz="1800" b="1" dirty="0" err="1" smtClean="0"/>
              <a:t>crop</a:t>
            </a:r>
            <a:r>
              <a:rPr lang="fr-CH" sz="1800" b="1" dirty="0" smtClean="0"/>
              <a:t> </a:t>
            </a:r>
            <a:r>
              <a:rPr lang="fr-CH" sz="1800" b="1" dirty="0" smtClean="0"/>
              <a:t>production</a:t>
            </a:r>
          </a:p>
          <a:p>
            <a:endParaRPr lang="fr-CH" sz="1800" b="1" dirty="0" smtClean="0"/>
          </a:p>
          <a:p>
            <a:r>
              <a:rPr lang="fr-CH" sz="1800" b="1" dirty="0" smtClean="0"/>
              <a:t>Observations:</a:t>
            </a:r>
            <a:endParaRPr lang="fr-CH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CH" sz="1800" dirty="0" err="1" smtClean="0"/>
              <a:t>Purchase</a:t>
            </a:r>
            <a:r>
              <a:rPr lang="fr-CH" sz="1800" dirty="0" smtClean="0"/>
              <a:t> of </a:t>
            </a:r>
            <a:r>
              <a:rPr lang="fr-CH" sz="1800" dirty="0" err="1" smtClean="0"/>
              <a:t>ploughs</a:t>
            </a:r>
            <a:r>
              <a:rPr lang="fr-CH" sz="1800" dirty="0" smtClean="0"/>
              <a:t> and </a:t>
            </a:r>
            <a:r>
              <a:rPr lang="fr-CH" sz="1800" dirty="0" err="1" smtClean="0"/>
              <a:t>oxen</a:t>
            </a:r>
            <a:endParaRPr lang="fr-CH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CH" sz="1800" dirty="0" smtClean="0"/>
              <a:t>Training of </a:t>
            </a:r>
            <a:r>
              <a:rPr lang="fr-CH" sz="1800" dirty="0" err="1" smtClean="0"/>
              <a:t>women</a:t>
            </a:r>
            <a:r>
              <a:rPr lang="fr-CH" sz="1800" dirty="0" smtClean="0"/>
              <a:t> to use </a:t>
            </a:r>
            <a:r>
              <a:rPr lang="fr-CH" sz="1800" dirty="0" err="1" smtClean="0"/>
              <a:t>oxen</a:t>
            </a:r>
            <a:r>
              <a:rPr lang="fr-CH" sz="1800" dirty="0" smtClean="0"/>
              <a:t> for </a:t>
            </a:r>
            <a:r>
              <a:rPr lang="fr-CH" sz="1800" dirty="0" err="1" smtClean="0"/>
              <a:t>ploughing</a:t>
            </a:r>
            <a:endParaRPr lang="fr-CH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CH" sz="1800" dirty="0" smtClean="0"/>
              <a:t>Fields </a:t>
            </a:r>
            <a:r>
              <a:rPr lang="fr-CH" sz="1800" dirty="0" err="1" smtClean="0"/>
              <a:t>seemed</a:t>
            </a:r>
            <a:r>
              <a:rPr lang="fr-CH" sz="1800" dirty="0" smtClean="0"/>
              <a:t> productive and </a:t>
            </a:r>
            <a:r>
              <a:rPr lang="fr-CH" sz="1800" dirty="0" err="1" smtClean="0"/>
              <a:t>women</a:t>
            </a:r>
            <a:r>
              <a:rPr lang="fr-CH" sz="1800" dirty="0" smtClean="0"/>
              <a:t> </a:t>
            </a:r>
            <a:r>
              <a:rPr lang="fr-CH" sz="1800" dirty="0" err="1" smtClean="0"/>
              <a:t>were</a:t>
            </a:r>
            <a:r>
              <a:rPr lang="fr-CH" sz="1800" dirty="0" smtClean="0"/>
              <a:t> happy </a:t>
            </a:r>
            <a:r>
              <a:rPr lang="fr-CH" sz="1800" dirty="0" err="1" smtClean="0"/>
              <a:t>with</a:t>
            </a:r>
            <a:r>
              <a:rPr lang="fr-CH" sz="1800" dirty="0" smtClean="0"/>
              <a:t> </a:t>
            </a:r>
            <a:r>
              <a:rPr lang="fr-CH" sz="1800" dirty="0" err="1" smtClean="0"/>
              <a:t>economic</a:t>
            </a:r>
            <a:r>
              <a:rPr lang="fr-CH" sz="1800" dirty="0" smtClean="0"/>
              <a:t> </a:t>
            </a:r>
            <a:r>
              <a:rPr lang="fr-CH" sz="1800" dirty="0" err="1" smtClean="0"/>
              <a:t>empowerment</a:t>
            </a:r>
            <a:endParaRPr lang="fr-CH" sz="1800" dirty="0" smtClean="0"/>
          </a:p>
          <a:p>
            <a:endParaRPr lang="fr-FR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4001920" cy="3001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4001920" cy="30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Ecole des Sourds-Muets d’</a:t>
            </a:r>
            <a:r>
              <a:rPr lang="fr-CH" dirty="0" err="1" smtClean="0"/>
              <a:t>Aru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(ESMA)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3538736" cy="3888432"/>
          </a:xfrm>
        </p:spPr>
        <p:txBody>
          <a:bodyPr>
            <a:normAutofit fontScale="92500"/>
          </a:bodyPr>
          <a:lstStyle/>
          <a:p>
            <a:r>
              <a:rPr lang="fr-CH" dirty="0"/>
              <a:t>RDC 2007/01 (</a:t>
            </a:r>
            <a:r>
              <a:rPr lang="fr-CH" dirty="0" err="1"/>
              <a:t>visited</a:t>
            </a:r>
            <a:r>
              <a:rPr lang="fr-CH" dirty="0"/>
              <a:t> on 2</a:t>
            </a:r>
            <a:r>
              <a:rPr lang="fr-CH" baseline="30000" dirty="0"/>
              <a:t>nd</a:t>
            </a:r>
            <a:r>
              <a:rPr lang="fr-CH" dirty="0"/>
              <a:t> April 2010</a:t>
            </a:r>
            <a:r>
              <a:rPr lang="fr-CH" dirty="0" smtClean="0"/>
              <a:t>)</a:t>
            </a:r>
          </a:p>
          <a:p>
            <a:endParaRPr lang="fr-CH" dirty="0" smtClean="0"/>
          </a:p>
          <a:p>
            <a:r>
              <a:rPr lang="fr-CH" dirty="0" smtClean="0"/>
              <a:t>Location: </a:t>
            </a:r>
            <a:r>
              <a:rPr lang="fr-CH" dirty="0" err="1"/>
              <a:t>A</a:t>
            </a:r>
            <a:r>
              <a:rPr lang="fr-CH" dirty="0" err="1" smtClean="0"/>
              <a:t>ru</a:t>
            </a:r>
            <a:r>
              <a:rPr lang="fr-CH" dirty="0" smtClean="0"/>
              <a:t>, </a:t>
            </a:r>
            <a:r>
              <a:rPr lang="fr-CH" dirty="0" err="1" smtClean="0"/>
              <a:t>Ituri</a:t>
            </a:r>
            <a:r>
              <a:rPr lang="fr-CH" dirty="0" smtClean="0"/>
              <a:t> province, DR Congo</a:t>
            </a:r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Funds</a:t>
            </a:r>
            <a:r>
              <a:rPr lang="fr-CH" dirty="0" smtClean="0"/>
              <a:t> </a:t>
            </a:r>
            <a:r>
              <a:rPr lang="fr-CH" dirty="0" err="1" smtClean="0"/>
              <a:t>requested</a:t>
            </a:r>
            <a:r>
              <a:rPr lang="fr-CH" dirty="0" smtClean="0"/>
              <a:t>: 9,450 CHF</a:t>
            </a:r>
          </a:p>
          <a:p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44824"/>
            <a:ext cx="4895850" cy="3671887"/>
          </a:xfrm>
        </p:spPr>
      </p:pic>
    </p:spTree>
    <p:extLst>
      <p:ext uri="{BB962C8B-B14F-4D97-AF65-F5344CB8AC3E}">
        <p14:creationId xmlns:p14="http://schemas.microsoft.com/office/powerpoint/2010/main" val="6862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CH" dirty="0" err="1" smtClean="0"/>
              <a:t>Benefits</a:t>
            </a:r>
            <a:r>
              <a:rPr lang="fr-CH" dirty="0" smtClean="0"/>
              <a:t> of the 1% </a:t>
            </a:r>
            <a:r>
              <a:rPr lang="fr-CH" dirty="0" err="1" smtClean="0"/>
              <a:t>Fund</a:t>
            </a:r>
            <a:r>
              <a:rPr lang="fr-CH" dirty="0" smtClean="0"/>
              <a:t> donation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034" y="1062234"/>
            <a:ext cx="3178696" cy="56612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000" b="1" dirty="0" smtClean="0"/>
              <a:t>Direct </a:t>
            </a:r>
            <a:r>
              <a:rPr lang="fr-CH" sz="2000" b="1" dirty="0" err="1" smtClean="0"/>
              <a:t>benefits</a:t>
            </a:r>
            <a:endParaRPr lang="fr-CH" sz="2000" b="1" dirty="0" smtClean="0"/>
          </a:p>
          <a:p>
            <a:r>
              <a:rPr lang="fr-CH" sz="2000" dirty="0" err="1" smtClean="0"/>
              <a:t>Furniture</a:t>
            </a:r>
            <a:r>
              <a:rPr lang="fr-CH" sz="2000" dirty="0" smtClean="0"/>
              <a:t>, </a:t>
            </a:r>
            <a:r>
              <a:rPr lang="fr-CH" sz="2000" dirty="0" err="1" smtClean="0"/>
              <a:t>beds</a:t>
            </a:r>
            <a:r>
              <a:rPr lang="fr-CH" sz="2000" dirty="0" smtClean="0"/>
              <a:t> and mosquito nets</a:t>
            </a:r>
            <a:endParaRPr lang="fr-FR" sz="2000" dirty="0"/>
          </a:p>
          <a:p>
            <a:r>
              <a:rPr lang="fr-CH" sz="2000" dirty="0" err="1" smtClean="0"/>
              <a:t>Motorcycle</a:t>
            </a:r>
            <a:r>
              <a:rPr lang="fr-CH" sz="2000" dirty="0" smtClean="0"/>
              <a:t> </a:t>
            </a:r>
            <a:r>
              <a:rPr lang="fr-CH" sz="2000" dirty="0" smtClean="0"/>
              <a:t>to </a:t>
            </a:r>
            <a:r>
              <a:rPr lang="fr-CH" sz="2000" dirty="0" err="1"/>
              <a:t>reach</a:t>
            </a:r>
            <a:r>
              <a:rPr lang="fr-CH" sz="2000" dirty="0"/>
              <a:t> </a:t>
            </a:r>
            <a:r>
              <a:rPr lang="fr-CH" sz="2000" dirty="0" err="1"/>
              <a:t>children</a:t>
            </a:r>
            <a:r>
              <a:rPr lang="fr-CH" sz="2000" dirty="0"/>
              <a:t> in </a:t>
            </a:r>
            <a:r>
              <a:rPr lang="fr-CH" sz="2000" dirty="0" err="1"/>
              <a:t>isolated</a:t>
            </a:r>
            <a:r>
              <a:rPr lang="fr-CH" sz="2000" dirty="0"/>
              <a:t> </a:t>
            </a:r>
            <a:r>
              <a:rPr lang="fr-CH" sz="2000" dirty="0" smtClean="0"/>
              <a:t>villages</a:t>
            </a:r>
          </a:p>
          <a:p>
            <a:endParaRPr lang="fr-CH" sz="2000" dirty="0" smtClean="0"/>
          </a:p>
          <a:p>
            <a:pPr marL="0" indent="0">
              <a:buNone/>
            </a:pPr>
            <a:r>
              <a:rPr lang="fr-CH" sz="2000" b="1" dirty="0" smtClean="0"/>
              <a:t>The </a:t>
            </a:r>
            <a:r>
              <a:rPr lang="fr-CH" sz="2000" b="1" dirty="0" err="1" smtClean="0"/>
              <a:t>school</a:t>
            </a:r>
            <a:r>
              <a:rPr lang="fr-CH" sz="2000" b="1" dirty="0" smtClean="0"/>
              <a:t> in the </a:t>
            </a:r>
            <a:r>
              <a:rPr lang="fr-CH" sz="2000" b="1" dirty="0" err="1" smtClean="0"/>
              <a:t>community</a:t>
            </a:r>
            <a:endParaRPr lang="fr-CH" sz="2000" b="1" dirty="0"/>
          </a:p>
          <a:p>
            <a:r>
              <a:rPr lang="fr-CH" sz="2000" dirty="0"/>
              <a:t>Education for six </a:t>
            </a:r>
            <a:r>
              <a:rPr lang="fr-CH" sz="2000" dirty="0" err="1"/>
              <a:t>primary-level</a:t>
            </a:r>
            <a:r>
              <a:rPr lang="fr-CH" sz="2000" dirty="0"/>
              <a:t> classes and one </a:t>
            </a:r>
            <a:r>
              <a:rPr lang="fr-CH" sz="2000" dirty="0" err="1"/>
              <a:t>secondary-level</a:t>
            </a:r>
            <a:r>
              <a:rPr lang="fr-CH" sz="2000" dirty="0"/>
              <a:t> class</a:t>
            </a:r>
          </a:p>
          <a:p>
            <a:r>
              <a:rPr lang="fr-CH" sz="2000" dirty="0" err="1"/>
              <a:t>Community</a:t>
            </a:r>
            <a:r>
              <a:rPr lang="fr-CH" sz="2000" dirty="0"/>
              <a:t> </a:t>
            </a:r>
            <a:r>
              <a:rPr lang="fr-CH" sz="2000" dirty="0" err="1"/>
              <a:t>sensitisation</a:t>
            </a:r>
            <a:r>
              <a:rPr lang="fr-CH" sz="2000" dirty="0"/>
              <a:t> </a:t>
            </a:r>
            <a:r>
              <a:rPr lang="fr-CH" sz="2000" dirty="0" smtClean="0"/>
              <a:t>programmes</a:t>
            </a:r>
          </a:p>
          <a:p>
            <a:r>
              <a:rPr lang="fr-CH" sz="2000" dirty="0" err="1" smtClean="0"/>
              <a:t>Medical</a:t>
            </a:r>
            <a:r>
              <a:rPr lang="fr-CH" sz="2000" dirty="0" smtClean="0"/>
              <a:t> care, </a:t>
            </a:r>
            <a:r>
              <a:rPr lang="fr-CH" sz="2000" dirty="0" err="1" smtClean="0"/>
              <a:t>with</a:t>
            </a:r>
            <a:r>
              <a:rPr lang="fr-CH" sz="2000" dirty="0" smtClean="0"/>
              <a:t> </a:t>
            </a:r>
            <a:r>
              <a:rPr lang="fr-CH" sz="2000" dirty="0" err="1" smtClean="0"/>
              <a:t>clinic</a:t>
            </a:r>
            <a:r>
              <a:rPr lang="fr-CH" sz="2000" dirty="0" smtClean="0"/>
              <a:t> </a:t>
            </a:r>
            <a:r>
              <a:rPr lang="fr-CH" sz="2000" dirty="0" err="1" smtClean="0"/>
              <a:t>under</a:t>
            </a:r>
            <a:r>
              <a:rPr lang="fr-CH" sz="2000" dirty="0" smtClean="0"/>
              <a:t> </a:t>
            </a:r>
            <a:r>
              <a:rPr lang="fr-CH" sz="2000" dirty="0"/>
              <a:t>construction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49" y="1212962"/>
            <a:ext cx="2762695" cy="207202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30" y="1212962"/>
            <a:ext cx="2762696" cy="2072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30" y="3645024"/>
            <a:ext cx="2211710" cy="2948947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92842"/>
            <a:ext cx="3221970" cy="24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The future of ESMA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484784"/>
            <a:ext cx="4038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H" b="1" dirty="0" smtClean="0"/>
              <a:t>Challenges</a:t>
            </a:r>
          </a:p>
          <a:p>
            <a:r>
              <a:rPr lang="fr-CH" dirty="0" smtClean="0"/>
              <a:t>NGO </a:t>
            </a:r>
            <a:r>
              <a:rPr lang="fr-CH" dirty="0"/>
              <a:t>focus on </a:t>
            </a:r>
            <a:r>
              <a:rPr lang="fr-CH" dirty="0" err="1"/>
              <a:t>war</a:t>
            </a:r>
            <a:r>
              <a:rPr lang="fr-CH" dirty="0"/>
              <a:t> </a:t>
            </a:r>
            <a:r>
              <a:rPr lang="fr-CH" dirty="0" err="1"/>
              <a:t>refugees</a:t>
            </a:r>
            <a:endParaRPr lang="fr-CH" dirty="0"/>
          </a:p>
          <a:p>
            <a:r>
              <a:rPr lang="fr-CH" dirty="0" err="1" smtClean="0"/>
              <a:t>Irregular</a:t>
            </a:r>
            <a:r>
              <a:rPr lang="fr-CH" dirty="0" smtClean="0"/>
              <a:t> </a:t>
            </a:r>
            <a:r>
              <a:rPr lang="fr-CH" dirty="0" err="1" smtClean="0"/>
              <a:t>income</a:t>
            </a:r>
            <a:endParaRPr lang="fr-CH" dirty="0" smtClean="0"/>
          </a:p>
          <a:p>
            <a:r>
              <a:rPr lang="fr-CH" dirty="0" smtClean="0"/>
              <a:t>Transport for </a:t>
            </a:r>
            <a:r>
              <a:rPr lang="fr-CH" dirty="0" err="1" smtClean="0"/>
              <a:t>children</a:t>
            </a:r>
            <a:endParaRPr lang="fr-CH" dirty="0" smtClean="0"/>
          </a:p>
          <a:p>
            <a:pPr marL="0" indent="0">
              <a:buNone/>
            </a:pPr>
            <a:endParaRPr lang="fr-CH" b="1" dirty="0" smtClean="0"/>
          </a:p>
          <a:p>
            <a:pPr marL="0" indent="0">
              <a:buNone/>
            </a:pPr>
            <a:r>
              <a:rPr lang="fr-CH" b="1" dirty="0" smtClean="0"/>
              <a:t>Ambitions</a:t>
            </a:r>
          </a:p>
          <a:p>
            <a:r>
              <a:rPr lang="fr-CH" dirty="0" err="1" smtClean="0"/>
              <a:t>Chicken</a:t>
            </a:r>
            <a:r>
              <a:rPr lang="fr-CH" dirty="0" smtClean="0"/>
              <a:t> </a:t>
            </a:r>
            <a:r>
              <a:rPr lang="fr-CH" dirty="0" err="1"/>
              <a:t>farm</a:t>
            </a:r>
            <a:r>
              <a:rPr lang="fr-CH" dirty="0"/>
              <a:t> and </a:t>
            </a:r>
            <a:r>
              <a:rPr lang="fr-CH" dirty="0" err="1"/>
              <a:t>vegetable</a:t>
            </a:r>
            <a:r>
              <a:rPr lang="fr-CH" dirty="0"/>
              <a:t> </a:t>
            </a:r>
            <a:r>
              <a:rPr lang="fr-CH" dirty="0" smtClean="0"/>
              <a:t>patch</a:t>
            </a:r>
          </a:p>
          <a:p>
            <a:r>
              <a:rPr lang="fr-CH" dirty="0" err="1" smtClean="0"/>
              <a:t>Higher</a:t>
            </a:r>
            <a:r>
              <a:rPr lang="fr-CH" dirty="0" smtClean="0"/>
              <a:t> </a:t>
            </a:r>
            <a:r>
              <a:rPr lang="fr-CH" dirty="0" err="1" smtClean="0"/>
              <a:t>education</a:t>
            </a:r>
            <a:r>
              <a:rPr lang="fr-CH" dirty="0" smtClean="0"/>
              <a:t> institution</a:t>
            </a:r>
          </a:p>
          <a:p>
            <a:endParaRPr lang="fr-CH" dirty="0"/>
          </a:p>
          <a:p>
            <a:endParaRPr lang="fr-F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82" y="4005064"/>
            <a:ext cx="3384376" cy="25382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474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Visits to 1% Development Projects in East and Central Africa 2010</vt:lpstr>
      <vt:lpstr>Kenya 2007/05 (visited on 4th February 2010)</vt:lpstr>
      <vt:lpstr>Tanzania 2002/01 (visited on 12th March 2010)</vt:lpstr>
      <vt:lpstr>Kenya 2008/01 (visited on 23rd March 2010)</vt:lpstr>
      <vt:lpstr>Uganda 2002/03 (visited on 24th  March 2010)</vt:lpstr>
      <vt:lpstr>Uganda  2007/02 (visited on 27th March 2010)</vt:lpstr>
      <vt:lpstr>Ecole des Sourds-Muets d’Aru (ESMA)</vt:lpstr>
      <vt:lpstr>Benefits of the 1% Fund donation</vt:lpstr>
      <vt:lpstr>The future of ESMA</vt:lpstr>
      <vt:lpstr>Thanks!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Visits to 1% Development Projects in East and Central Africa 2010</dc:title>
  <dc:creator>Your User Name</dc:creator>
  <cp:lastModifiedBy>Your User Name</cp:lastModifiedBy>
  <cp:revision>32</cp:revision>
  <dcterms:created xsi:type="dcterms:W3CDTF">2011-01-23T14:58:46Z</dcterms:created>
  <dcterms:modified xsi:type="dcterms:W3CDTF">2011-01-24T22:09:30Z</dcterms:modified>
</cp:coreProperties>
</file>